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63" r:id="rId3"/>
    <p:sldId id="264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2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69600-E558-459F-BD97-CD04C48134FC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4B4EDB-3198-4773-B887-0E21937516D8}">
      <dgm:prSet phldrT="[Text]" custT="1"/>
      <dgm:spPr/>
      <dgm:t>
        <a:bodyPr/>
        <a:lstStyle/>
        <a:p>
          <a:r>
            <a:rPr lang="en-US" sz="2000" dirty="0"/>
            <a:t>Satellite Images</a:t>
          </a:r>
        </a:p>
        <a:p>
          <a:r>
            <a:rPr lang="en-US" sz="2000" dirty="0"/>
            <a:t>367</a:t>
          </a:r>
        </a:p>
      </dgm:t>
    </dgm:pt>
    <dgm:pt modelId="{9A74F928-B2F2-4A85-AC52-76C257CD4EB8}" type="parTrans" cxnId="{D2D0EFD4-EB0A-488B-A88E-E2EB3F383ACF}">
      <dgm:prSet/>
      <dgm:spPr/>
      <dgm:t>
        <a:bodyPr/>
        <a:lstStyle/>
        <a:p>
          <a:endParaRPr lang="en-US"/>
        </a:p>
      </dgm:t>
    </dgm:pt>
    <dgm:pt modelId="{562FFBE3-9DFD-4D37-92F6-603E6A5E8CAA}" type="sibTrans" cxnId="{D2D0EFD4-EB0A-488B-A88E-E2EB3F383ACF}">
      <dgm:prSet custT="1"/>
      <dgm:spPr/>
      <dgm:t>
        <a:bodyPr/>
        <a:lstStyle/>
        <a:p>
          <a:r>
            <a:rPr lang="en-US" sz="2000" dirty="0"/>
            <a:t>Members</a:t>
          </a:r>
        </a:p>
        <a:p>
          <a:r>
            <a:rPr lang="en-US" sz="2000" dirty="0"/>
            <a:t>4</a:t>
          </a:r>
          <a:endParaRPr lang="en-US" sz="2400" dirty="0"/>
        </a:p>
      </dgm:t>
    </dgm:pt>
    <dgm:pt modelId="{CA1FD62E-138F-449E-B830-EFD41ADE28CA}">
      <dgm:prSet phldrT="[Text]" custT="1"/>
      <dgm:spPr/>
      <dgm:t>
        <a:bodyPr/>
        <a:lstStyle/>
        <a:p>
          <a:r>
            <a:rPr lang="en-US" sz="2000" dirty="0"/>
            <a:t>Data samples </a:t>
          </a:r>
        </a:p>
        <a:p>
          <a:r>
            <a:rPr lang="en-US" sz="2000" dirty="0"/>
            <a:t>4000</a:t>
          </a:r>
        </a:p>
      </dgm:t>
    </dgm:pt>
    <dgm:pt modelId="{DF03D0A7-917F-4789-BC7B-693B4DE21C21}" type="parTrans" cxnId="{D333B965-4C1C-48DE-AD76-0730FF7F0F31}">
      <dgm:prSet/>
      <dgm:spPr/>
      <dgm:t>
        <a:bodyPr/>
        <a:lstStyle/>
        <a:p>
          <a:endParaRPr lang="en-US"/>
        </a:p>
      </dgm:t>
    </dgm:pt>
    <dgm:pt modelId="{9D2FF53B-9B1D-4C5C-9788-1CE23F515DDD}" type="sibTrans" cxnId="{D333B965-4C1C-48DE-AD76-0730FF7F0F31}">
      <dgm:prSet custT="1"/>
      <dgm:spPr/>
      <dgm:t>
        <a:bodyPr/>
        <a:lstStyle/>
        <a:p>
          <a:r>
            <a:rPr lang="en-US" sz="2000" dirty="0"/>
            <a:t>Duration 48H</a:t>
          </a:r>
        </a:p>
      </dgm:t>
    </dgm:pt>
    <dgm:pt modelId="{514553AC-2486-48AE-BFD3-25BA07A6F581}" type="pres">
      <dgm:prSet presAssocID="{4BC69600-E558-459F-BD97-CD04C48134FC}" presName="Name0" presStyleCnt="0">
        <dgm:presLayoutVars>
          <dgm:chMax/>
          <dgm:chPref/>
          <dgm:dir/>
          <dgm:animLvl val="lvl"/>
        </dgm:presLayoutVars>
      </dgm:prSet>
      <dgm:spPr/>
    </dgm:pt>
    <dgm:pt modelId="{598BDE67-B66C-4F0C-BFB6-EFA6456E6D8D}" type="pres">
      <dgm:prSet presAssocID="{524B4EDB-3198-4773-B887-0E21937516D8}" presName="composite" presStyleCnt="0"/>
      <dgm:spPr/>
    </dgm:pt>
    <dgm:pt modelId="{21EE4780-0F76-44B5-B913-7D67F80430EE}" type="pres">
      <dgm:prSet presAssocID="{524B4EDB-3198-4773-B887-0E21937516D8}" presName="Parent1" presStyleLbl="node1" presStyleIdx="0" presStyleCnt="4" custScaleX="91698" custScaleY="79821" custLinFactNeighborX="27565" custLinFactNeighborY="13989">
        <dgm:presLayoutVars>
          <dgm:chMax val="1"/>
          <dgm:chPref val="1"/>
          <dgm:bulletEnabled val="1"/>
        </dgm:presLayoutVars>
      </dgm:prSet>
      <dgm:spPr/>
    </dgm:pt>
    <dgm:pt modelId="{7827522F-91BA-4A19-96B4-5B153FEC683B}" type="pres">
      <dgm:prSet presAssocID="{524B4EDB-3198-4773-B887-0E21937516D8}" presName="Childtext1" presStyleLbl="revTx" presStyleIdx="0" presStyleCnt="2" custScaleX="79147" custScaleY="35030">
        <dgm:presLayoutVars>
          <dgm:chMax val="0"/>
          <dgm:chPref val="0"/>
          <dgm:bulletEnabled val="1"/>
        </dgm:presLayoutVars>
      </dgm:prSet>
      <dgm:spPr/>
    </dgm:pt>
    <dgm:pt modelId="{402F2203-9A61-482F-882D-4DF13B64DAD6}" type="pres">
      <dgm:prSet presAssocID="{524B4EDB-3198-4773-B887-0E21937516D8}" presName="BalanceSpacing" presStyleCnt="0"/>
      <dgm:spPr/>
    </dgm:pt>
    <dgm:pt modelId="{DD5C545F-B5ED-45B8-A9C7-A745E4E53934}" type="pres">
      <dgm:prSet presAssocID="{524B4EDB-3198-4773-B887-0E21937516D8}" presName="BalanceSpacing1" presStyleCnt="0"/>
      <dgm:spPr/>
    </dgm:pt>
    <dgm:pt modelId="{24FE05EA-468F-4F31-95B5-C67B56AA770D}" type="pres">
      <dgm:prSet presAssocID="{562FFBE3-9DFD-4D37-92F6-603E6A5E8CAA}" presName="Accent1Text" presStyleLbl="node1" presStyleIdx="1" presStyleCnt="4" custScaleX="95500" custScaleY="79821" custLinFactNeighborX="-62741" custLinFactNeighborY="8247"/>
      <dgm:spPr/>
    </dgm:pt>
    <dgm:pt modelId="{2E05F05E-A558-4284-AB0F-FB5274A02296}" type="pres">
      <dgm:prSet presAssocID="{562FFBE3-9DFD-4D37-92F6-603E6A5E8CAA}" presName="spaceBetweenRectangles" presStyleCnt="0"/>
      <dgm:spPr/>
    </dgm:pt>
    <dgm:pt modelId="{E12DF8FA-10F8-4A41-8CB4-BF8924A47DEB}" type="pres">
      <dgm:prSet presAssocID="{CA1FD62E-138F-449E-B830-EFD41ADE28CA}" presName="composite" presStyleCnt="0"/>
      <dgm:spPr/>
    </dgm:pt>
    <dgm:pt modelId="{06069612-3F97-47B9-9EC5-185B4C111653}" type="pres">
      <dgm:prSet presAssocID="{CA1FD62E-138F-449E-B830-EFD41ADE28CA}" presName="Parent1" presStyleLbl="node1" presStyleIdx="2" presStyleCnt="4" custScaleX="102194" custScaleY="79821" custLinFactX="84421" custLinFactNeighborX="100000" custLinFactNeighborY="-61509">
        <dgm:presLayoutVars>
          <dgm:chMax val="1"/>
          <dgm:chPref val="1"/>
          <dgm:bulletEnabled val="1"/>
        </dgm:presLayoutVars>
      </dgm:prSet>
      <dgm:spPr/>
    </dgm:pt>
    <dgm:pt modelId="{EAD90715-63C9-4EEE-8BA7-8A8A716ACA43}" type="pres">
      <dgm:prSet presAssocID="{CA1FD62E-138F-449E-B830-EFD41ADE28CA}" presName="Childtext1" presStyleLbl="revTx" presStyleIdx="1" presStyleCnt="2" custScaleX="90476" custScaleY="102895">
        <dgm:presLayoutVars>
          <dgm:chMax val="0"/>
          <dgm:chPref val="0"/>
          <dgm:bulletEnabled val="1"/>
        </dgm:presLayoutVars>
      </dgm:prSet>
      <dgm:spPr/>
    </dgm:pt>
    <dgm:pt modelId="{E562C699-3778-4187-9847-84065697E47D}" type="pres">
      <dgm:prSet presAssocID="{CA1FD62E-138F-449E-B830-EFD41ADE28CA}" presName="BalanceSpacing" presStyleCnt="0"/>
      <dgm:spPr/>
    </dgm:pt>
    <dgm:pt modelId="{36DAA8D5-414A-462B-90DE-025D05C49D19}" type="pres">
      <dgm:prSet presAssocID="{CA1FD62E-138F-449E-B830-EFD41ADE28CA}" presName="BalanceSpacing1" presStyleCnt="0"/>
      <dgm:spPr/>
    </dgm:pt>
    <dgm:pt modelId="{09E2BD9C-8546-49A7-AF9A-2127809BACFA}" type="pres">
      <dgm:prSet presAssocID="{9D2FF53B-9B1D-4C5C-9788-1CE23F515DDD}" presName="Accent1Text" presStyleLbl="node1" presStyleIdx="3" presStyleCnt="4" custScaleX="92205" custScaleY="79821" custLinFactX="-22938" custLinFactNeighborX="-100000" custLinFactNeighborY="-64265"/>
      <dgm:spPr/>
    </dgm:pt>
  </dgm:ptLst>
  <dgm:cxnLst>
    <dgm:cxn modelId="{58C2A52B-73AC-45B0-907F-8E8289FEEF0C}" type="presOf" srcId="{524B4EDB-3198-4773-B887-0E21937516D8}" destId="{21EE4780-0F76-44B5-B913-7D67F80430EE}" srcOrd="0" destOrd="0" presId="urn:microsoft.com/office/officeart/2008/layout/AlternatingHexagons"/>
    <dgm:cxn modelId="{EAB5DE5D-177D-4AEF-867D-11CA5FDB7839}" type="presOf" srcId="{CA1FD62E-138F-449E-B830-EFD41ADE28CA}" destId="{06069612-3F97-47B9-9EC5-185B4C111653}" srcOrd="0" destOrd="0" presId="urn:microsoft.com/office/officeart/2008/layout/AlternatingHexagons"/>
    <dgm:cxn modelId="{D333B965-4C1C-48DE-AD76-0730FF7F0F31}" srcId="{4BC69600-E558-459F-BD97-CD04C48134FC}" destId="{CA1FD62E-138F-449E-B830-EFD41ADE28CA}" srcOrd="1" destOrd="0" parTransId="{DF03D0A7-917F-4789-BC7B-693B4DE21C21}" sibTransId="{9D2FF53B-9B1D-4C5C-9788-1CE23F515DDD}"/>
    <dgm:cxn modelId="{97546C7D-20CC-4DB5-B8AA-8F90602ED720}" type="presOf" srcId="{9D2FF53B-9B1D-4C5C-9788-1CE23F515DDD}" destId="{09E2BD9C-8546-49A7-AF9A-2127809BACFA}" srcOrd="0" destOrd="0" presId="urn:microsoft.com/office/officeart/2008/layout/AlternatingHexagons"/>
    <dgm:cxn modelId="{4C1C6F92-5154-49BF-8EFC-CBF9964D1C55}" type="presOf" srcId="{562FFBE3-9DFD-4D37-92F6-603E6A5E8CAA}" destId="{24FE05EA-468F-4F31-95B5-C67B56AA770D}" srcOrd="0" destOrd="0" presId="urn:microsoft.com/office/officeart/2008/layout/AlternatingHexagons"/>
    <dgm:cxn modelId="{D2D0EFD4-EB0A-488B-A88E-E2EB3F383ACF}" srcId="{4BC69600-E558-459F-BD97-CD04C48134FC}" destId="{524B4EDB-3198-4773-B887-0E21937516D8}" srcOrd="0" destOrd="0" parTransId="{9A74F928-B2F2-4A85-AC52-76C257CD4EB8}" sibTransId="{562FFBE3-9DFD-4D37-92F6-603E6A5E8CAA}"/>
    <dgm:cxn modelId="{92F5BAEA-FAD4-4336-8CF1-F5277A18393C}" type="presOf" srcId="{4BC69600-E558-459F-BD97-CD04C48134FC}" destId="{514553AC-2486-48AE-BFD3-25BA07A6F581}" srcOrd="0" destOrd="0" presId="urn:microsoft.com/office/officeart/2008/layout/AlternatingHexagons"/>
    <dgm:cxn modelId="{BCDAE09F-9512-4D1D-8169-A4E7F1CD6781}" type="presParOf" srcId="{514553AC-2486-48AE-BFD3-25BA07A6F581}" destId="{598BDE67-B66C-4F0C-BFB6-EFA6456E6D8D}" srcOrd="0" destOrd="0" presId="urn:microsoft.com/office/officeart/2008/layout/AlternatingHexagons"/>
    <dgm:cxn modelId="{7DEA806E-2F81-47A4-B8CE-DE01121526CA}" type="presParOf" srcId="{598BDE67-B66C-4F0C-BFB6-EFA6456E6D8D}" destId="{21EE4780-0F76-44B5-B913-7D67F80430EE}" srcOrd="0" destOrd="0" presId="urn:microsoft.com/office/officeart/2008/layout/AlternatingHexagons"/>
    <dgm:cxn modelId="{CBDE0D02-FD4A-490B-BA5A-C8B3441AD571}" type="presParOf" srcId="{598BDE67-B66C-4F0C-BFB6-EFA6456E6D8D}" destId="{7827522F-91BA-4A19-96B4-5B153FEC683B}" srcOrd="1" destOrd="0" presId="urn:microsoft.com/office/officeart/2008/layout/AlternatingHexagons"/>
    <dgm:cxn modelId="{1C890809-DC91-48A1-9907-BCFFCE73AB28}" type="presParOf" srcId="{598BDE67-B66C-4F0C-BFB6-EFA6456E6D8D}" destId="{402F2203-9A61-482F-882D-4DF13B64DAD6}" srcOrd="2" destOrd="0" presId="urn:microsoft.com/office/officeart/2008/layout/AlternatingHexagons"/>
    <dgm:cxn modelId="{40FC2EF5-F4F9-4436-BD8E-74FFA9182518}" type="presParOf" srcId="{598BDE67-B66C-4F0C-BFB6-EFA6456E6D8D}" destId="{DD5C545F-B5ED-45B8-A9C7-A745E4E53934}" srcOrd="3" destOrd="0" presId="urn:microsoft.com/office/officeart/2008/layout/AlternatingHexagons"/>
    <dgm:cxn modelId="{C4522B9D-F387-4142-ADCF-E2AB00FCAE22}" type="presParOf" srcId="{598BDE67-B66C-4F0C-BFB6-EFA6456E6D8D}" destId="{24FE05EA-468F-4F31-95B5-C67B56AA770D}" srcOrd="4" destOrd="0" presId="urn:microsoft.com/office/officeart/2008/layout/AlternatingHexagons"/>
    <dgm:cxn modelId="{820A5F77-ADC7-428E-92CB-2AF0B6C3A325}" type="presParOf" srcId="{514553AC-2486-48AE-BFD3-25BA07A6F581}" destId="{2E05F05E-A558-4284-AB0F-FB5274A02296}" srcOrd="1" destOrd="0" presId="urn:microsoft.com/office/officeart/2008/layout/AlternatingHexagons"/>
    <dgm:cxn modelId="{A8B3B50C-71DE-4829-845B-5FBD41352D09}" type="presParOf" srcId="{514553AC-2486-48AE-BFD3-25BA07A6F581}" destId="{E12DF8FA-10F8-4A41-8CB4-BF8924A47DEB}" srcOrd="2" destOrd="0" presId="urn:microsoft.com/office/officeart/2008/layout/AlternatingHexagons"/>
    <dgm:cxn modelId="{DFE427D5-2EAE-4462-B3DD-E223010B2F05}" type="presParOf" srcId="{E12DF8FA-10F8-4A41-8CB4-BF8924A47DEB}" destId="{06069612-3F97-47B9-9EC5-185B4C111653}" srcOrd="0" destOrd="0" presId="urn:microsoft.com/office/officeart/2008/layout/AlternatingHexagons"/>
    <dgm:cxn modelId="{31289D6E-9FD1-4EEF-9943-EA10BC93B08D}" type="presParOf" srcId="{E12DF8FA-10F8-4A41-8CB4-BF8924A47DEB}" destId="{EAD90715-63C9-4EEE-8BA7-8A8A716ACA43}" srcOrd="1" destOrd="0" presId="urn:microsoft.com/office/officeart/2008/layout/AlternatingHexagons"/>
    <dgm:cxn modelId="{37A12EA7-DBD6-4681-B801-F47249BD8DF5}" type="presParOf" srcId="{E12DF8FA-10F8-4A41-8CB4-BF8924A47DEB}" destId="{E562C699-3778-4187-9847-84065697E47D}" srcOrd="2" destOrd="0" presId="urn:microsoft.com/office/officeart/2008/layout/AlternatingHexagons"/>
    <dgm:cxn modelId="{1E0E969F-8544-4AD5-A80D-D5174701951A}" type="presParOf" srcId="{E12DF8FA-10F8-4A41-8CB4-BF8924A47DEB}" destId="{36DAA8D5-414A-462B-90DE-025D05C49D19}" srcOrd="3" destOrd="0" presId="urn:microsoft.com/office/officeart/2008/layout/AlternatingHexagons"/>
    <dgm:cxn modelId="{7B711D6C-9CF7-40BD-B688-311B74EED06C}" type="presParOf" srcId="{E12DF8FA-10F8-4A41-8CB4-BF8924A47DEB}" destId="{09E2BD9C-8546-49A7-AF9A-2127809BACF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B3EF5-132A-47FB-A303-F766E167B873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463D76F-37CD-41E8-AD78-1D12716B10C3}">
      <dgm:prSet phldrT="[Text]"/>
      <dgm:spPr/>
      <dgm:t>
        <a:bodyPr/>
        <a:lstStyle/>
        <a:p>
          <a:r>
            <a:rPr lang="en-US" dirty="0"/>
            <a:t>Time</a:t>
          </a:r>
        </a:p>
      </dgm:t>
    </dgm:pt>
    <dgm:pt modelId="{BB40C8DC-0402-41E5-BB38-D349E3906D70}" type="parTrans" cxnId="{A623D0CF-BD63-49FB-96BD-F8DBC4E0FF45}">
      <dgm:prSet/>
      <dgm:spPr/>
      <dgm:t>
        <a:bodyPr/>
        <a:lstStyle/>
        <a:p>
          <a:endParaRPr lang="en-US"/>
        </a:p>
      </dgm:t>
    </dgm:pt>
    <dgm:pt modelId="{3CEE06F8-80F4-486C-BC4E-A67F85570660}" type="sibTrans" cxnId="{A623D0CF-BD63-49FB-96BD-F8DBC4E0FF45}">
      <dgm:prSet/>
      <dgm:spPr/>
      <dgm:t>
        <a:bodyPr/>
        <a:lstStyle/>
        <a:p>
          <a:endParaRPr lang="en-US"/>
        </a:p>
      </dgm:t>
    </dgm:pt>
    <dgm:pt modelId="{39804E0E-0C30-44A5-BFFF-83805F7496BA}">
      <dgm:prSet phldrT="[Text]"/>
      <dgm:spPr/>
      <dgm:t>
        <a:bodyPr/>
        <a:lstStyle/>
        <a:p>
          <a:r>
            <a:rPr lang="en-US" dirty="0"/>
            <a:t>Drastic decrease in Time</a:t>
          </a:r>
        </a:p>
      </dgm:t>
    </dgm:pt>
    <dgm:pt modelId="{A460E0BF-ABCE-406D-9C24-4330D9A14206}" type="parTrans" cxnId="{2FDFA556-EF7E-4FC2-B812-C729D52C8946}">
      <dgm:prSet/>
      <dgm:spPr/>
      <dgm:t>
        <a:bodyPr/>
        <a:lstStyle/>
        <a:p>
          <a:endParaRPr lang="en-US"/>
        </a:p>
      </dgm:t>
    </dgm:pt>
    <dgm:pt modelId="{7185C16D-7AF1-44F6-B381-9F69AEC05E80}" type="sibTrans" cxnId="{2FDFA556-EF7E-4FC2-B812-C729D52C8946}">
      <dgm:prSet/>
      <dgm:spPr/>
      <dgm:t>
        <a:bodyPr/>
        <a:lstStyle/>
        <a:p>
          <a:endParaRPr lang="en-US"/>
        </a:p>
      </dgm:t>
    </dgm:pt>
    <dgm:pt modelId="{FEDF262D-098C-489B-A4B3-6EA39C2E6788}">
      <dgm:prSet phldrT="[Text]"/>
      <dgm:spPr/>
      <dgm:t>
        <a:bodyPr/>
        <a:lstStyle/>
        <a:p>
          <a:r>
            <a:rPr lang="en-US" dirty="0"/>
            <a:t>Interpretation Accuracy</a:t>
          </a:r>
        </a:p>
      </dgm:t>
    </dgm:pt>
    <dgm:pt modelId="{CD24E59E-0BEF-4FB9-B408-59DDC4BB517E}" type="parTrans" cxnId="{92C8C7F5-2157-41B3-8A35-C443FEBCFA82}">
      <dgm:prSet/>
      <dgm:spPr/>
      <dgm:t>
        <a:bodyPr/>
        <a:lstStyle/>
        <a:p>
          <a:endParaRPr lang="en-US"/>
        </a:p>
      </dgm:t>
    </dgm:pt>
    <dgm:pt modelId="{F39423EA-E266-4213-A568-D238C59787C2}" type="sibTrans" cxnId="{92C8C7F5-2157-41B3-8A35-C443FEBCFA82}">
      <dgm:prSet/>
      <dgm:spPr/>
      <dgm:t>
        <a:bodyPr/>
        <a:lstStyle/>
        <a:p>
          <a:endParaRPr lang="en-US"/>
        </a:p>
      </dgm:t>
    </dgm:pt>
    <dgm:pt modelId="{8ACA1BA2-681A-45F9-87A4-B6147C9CC1F3}">
      <dgm:prSet phldrT="[Text]"/>
      <dgm:spPr/>
      <dgm:t>
        <a:bodyPr/>
        <a:lstStyle/>
        <a:p>
          <a:r>
            <a:rPr lang="en-US" dirty="0"/>
            <a:t>Better geological representation</a:t>
          </a:r>
        </a:p>
      </dgm:t>
    </dgm:pt>
    <dgm:pt modelId="{9204A3F2-E87F-4149-9B8B-E313D5C4A51C}" type="parTrans" cxnId="{BC284358-B2E2-4B17-9153-442AC256F5D4}">
      <dgm:prSet/>
      <dgm:spPr/>
      <dgm:t>
        <a:bodyPr/>
        <a:lstStyle/>
        <a:p>
          <a:endParaRPr lang="en-US"/>
        </a:p>
      </dgm:t>
    </dgm:pt>
    <dgm:pt modelId="{D38F94E5-BA05-47D9-BFF7-67D04E127AB2}" type="sibTrans" cxnId="{BC284358-B2E2-4B17-9153-442AC256F5D4}">
      <dgm:prSet/>
      <dgm:spPr/>
      <dgm:t>
        <a:bodyPr/>
        <a:lstStyle/>
        <a:p>
          <a:endParaRPr lang="en-US"/>
        </a:p>
      </dgm:t>
    </dgm:pt>
    <dgm:pt modelId="{938E9E39-B9E2-4AF0-9EB2-6353DC5407DD}">
      <dgm:prSet phldrT="[Text]"/>
      <dgm:spPr/>
      <dgm:t>
        <a:bodyPr/>
        <a:lstStyle/>
        <a:p>
          <a:r>
            <a:rPr lang="en-US" dirty="0"/>
            <a:t>Cost</a:t>
          </a:r>
        </a:p>
      </dgm:t>
    </dgm:pt>
    <dgm:pt modelId="{F201EFE2-E346-4DEC-AF87-0406A25A4477}" type="parTrans" cxnId="{ECBDC5D7-EC0A-4A31-9C18-B58A07004953}">
      <dgm:prSet/>
      <dgm:spPr/>
      <dgm:t>
        <a:bodyPr/>
        <a:lstStyle/>
        <a:p>
          <a:endParaRPr lang="en-US"/>
        </a:p>
      </dgm:t>
    </dgm:pt>
    <dgm:pt modelId="{70ACA680-8205-43B3-8ECC-29996ADE309C}" type="sibTrans" cxnId="{ECBDC5D7-EC0A-4A31-9C18-B58A07004953}">
      <dgm:prSet/>
      <dgm:spPr/>
      <dgm:t>
        <a:bodyPr/>
        <a:lstStyle/>
        <a:p>
          <a:endParaRPr lang="en-US"/>
        </a:p>
      </dgm:t>
    </dgm:pt>
    <dgm:pt modelId="{22F49AF1-6826-4A38-B0EF-1455A2E54795}">
      <dgm:prSet phldrT="[Text]"/>
      <dgm:spPr/>
      <dgm:t>
        <a:bodyPr/>
        <a:lstStyle/>
        <a:p>
          <a:r>
            <a:rPr lang="en-US" dirty="0"/>
            <a:t>Significant decrease in cost</a:t>
          </a:r>
        </a:p>
      </dgm:t>
    </dgm:pt>
    <dgm:pt modelId="{EB38DA50-97C4-4096-B0B3-D6AA8E3F4557}" type="parTrans" cxnId="{7C5E96D6-339C-4FAF-BD2E-A27DE7242F59}">
      <dgm:prSet/>
      <dgm:spPr/>
      <dgm:t>
        <a:bodyPr/>
        <a:lstStyle/>
        <a:p>
          <a:endParaRPr lang="en-US"/>
        </a:p>
      </dgm:t>
    </dgm:pt>
    <dgm:pt modelId="{2518ABB4-E749-4DF4-9545-D73A7B094430}" type="sibTrans" cxnId="{7C5E96D6-339C-4FAF-BD2E-A27DE7242F59}">
      <dgm:prSet/>
      <dgm:spPr/>
      <dgm:t>
        <a:bodyPr/>
        <a:lstStyle/>
        <a:p>
          <a:endParaRPr lang="en-US"/>
        </a:p>
      </dgm:t>
    </dgm:pt>
    <dgm:pt modelId="{60875B55-BA0A-4580-AE77-EFB5C5FB0BB1}" type="pres">
      <dgm:prSet presAssocID="{B1DB3EF5-132A-47FB-A303-F766E167B873}" presName="Name0" presStyleCnt="0">
        <dgm:presLayoutVars>
          <dgm:dir/>
          <dgm:resizeHandles val="exact"/>
        </dgm:presLayoutVars>
      </dgm:prSet>
      <dgm:spPr/>
    </dgm:pt>
    <dgm:pt modelId="{8F4747E6-2952-4022-8047-C2328780E038}" type="pres">
      <dgm:prSet presAssocID="{5463D76F-37CD-41E8-AD78-1D12716B10C3}" presName="node" presStyleLbl="node1" presStyleIdx="0" presStyleCnt="3" custLinFactNeighborX="4318" custLinFactNeighborY="-145">
        <dgm:presLayoutVars>
          <dgm:bulletEnabled val="1"/>
        </dgm:presLayoutVars>
      </dgm:prSet>
      <dgm:spPr/>
    </dgm:pt>
    <dgm:pt modelId="{C47AB2A2-E5A0-4C49-A8E4-7334D3CE26CB}" type="pres">
      <dgm:prSet presAssocID="{3CEE06F8-80F4-486C-BC4E-A67F85570660}" presName="sibTrans" presStyleCnt="0"/>
      <dgm:spPr/>
    </dgm:pt>
    <dgm:pt modelId="{CC290A91-7017-4E81-8DD9-30D31AF38E15}" type="pres">
      <dgm:prSet presAssocID="{FEDF262D-098C-489B-A4B3-6EA39C2E6788}" presName="node" presStyleLbl="node1" presStyleIdx="1" presStyleCnt="3">
        <dgm:presLayoutVars>
          <dgm:bulletEnabled val="1"/>
        </dgm:presLayoutVars>
      </dgm:prSet>
      <dgm:spPr/>
    </dgm:pt>
    <dgm:pt modelId="{DD55D40A-D44C-434A-9646-BB10A734C718}" type="pres">
      <dgm:prSet presAssocID="{F39423EA-E266-4213-A568-D238C59787C2}" presName="sibTrans" presStyleCnt="0"/>
      <dgm:spPr/>
    </dgm:pt>
    <dgm:pt modelId="{F3004228-9258-43B6-A503-9966F48428E7}" type="pres">
      <dgm:prSet presAssocID="{938E9E39-B9E2-4AF0-9EB2-6353DC5407DD}" presName="node" presStyleLbl="node1" presStyleIdx="2" presStyleCnt="3">
        <dgm:presLayoutVars>
          <dgm:bulletEnabled val="1"/>
        </dgm:presLayoutVars>
      </dgm:prSet>
      <dgm:spPr/>
    </dgm:pt>
  </dgm:ptLst>
  <dgm:cxnLst>
    <dgm:cxn modelId="{3977D327-1D44-474D-B0CA-9855A0ECD343}" type="presOf" srcId="{5463D76F-37CD-41E8-AD78-1D12716B10C3}" destId="{8F4747E6-2952-4022-8047-C2328780E038}" srcOrd="0" destOrd="0" presId="urn:microsoft.com/office/officeart/2005/8/layout/hList6"/>
    <dgm:cxn modelId="{E62BD33A-CDDC-4A5E-9D27-8E170102CD47}" type="presOf" srcId="{22F49AF1-6826-4A38-B0EF-1455A2E54795}" destId="{F3004228-9258-43B6-A503-9966F48428E7}" srcOrd="0" destOrd="1" presId="urn:microsoft.com/office/officeart/2005/8/layout/hList6"/>
    <dgm:cxn modelId="{21071368-60A6-4D00-B22D-793F5B72E08C}" type="presOf" srcId="{8ACA1BA2-681A-45F9-87A4-B6147C9CC1F3}" destId="{CC290A91-7017-4E81-8DD9-30D31AF38E15}" srcOrd="0" destOrd="1" presId="urn:microsoft.com/office/officeart/2005/8/layout/hList6"/>
    <dgm:cxn modelId="{2FDFA556-EF7E-4FC2-B812-C729D52C8946}" srcId="{5463D76F-37CD-41E8-AD78-1D12716B10C3}" destId="{39804E0E-0C30-44A5-BFFF-83805F7496BA}" srcOrd="0" destOrd="0" parTransId="{A460E0BF-ABCE-406D-9C24-4330D9A14206}" sibTransId="{7185C16D-7AF1-44F6-B381-9F69AEC05E80}"/>
    <dgm:cxn modelId="{BC284358-B2E2-4B17-9153-442AC256F5D4}" srcId="{FEDF262D-098C-489B-A4B3-6EA39C2E6788}" destId="{8ACA1BA2-681A-45F9-87A4-B6147C9CC1F3}" srcOrd="0" destOrd="0" parTransId="{9204A3F2-E87F-4149-9B8B-E313D5C4A51C}" sibTransId="{D38F94E5-BA05-47D9-BFF7-67D04E127AB2}"/>
    <dgm:cxn modelId="{2C3FBA7A-D6CE-47C0-AF5D-06372D277B23}" type="presOf" srcId="{39804E0E-0C30-44A5-BFFF-83805F7496BA}" destId="{8F4747E6-2952-4022-8047-C2328780E038}" srcOrd="0" destOrd="1" presId="urn:microsoft.com/office/officeart/2005/8/layout/hList6"/>
    <dgm:cxn modelId="{5C3E9083-FEFA-49E5-953E-04E45DD31A2D}" type="presOf" srcId="{B1DB3EF5-132A-47FB-A303-F766E167B873}" destId="{60875B55-BA0A-4580-AE77-EFB5C5FB0BB1}" srcOrd="0" destOrd="0" presId="urn:microsoft.com/office/officeart/2005/8/layout/hList6"/>
    <dgm:cxn modelId="{A623D0CF-BD63-49FB-96BD-F8DBC4E0FF45}" srcId="{B1DB3EF5-132A-47FB-A303-F766E167B873}" destId="{5463D76F-37CD-41E8-AD78-1D12716B10C3}" srcOrd="0" destOrd="0" parTransId="{BB40C8DC-0402-41E5-BB38-D349E3906D70}" sibTransId="{3CEE06F8-80F4-486C-BC4E-A67F85570660}"/>
    <dgm:cxn modelId="{7C5E96D6-339C-4FAF-BD2E-A27DE7242F59}" srcId="{938E9E39-B9E2-4AF0-9EB2-6353DC5407DD}" destId="{22F49AF1-6826-4A38-B0EF-1455A2E54795}" srcOrd="0" destOrd="0" parTransId="{EB38DA50-97C4-4096-B0B3-D6AA8E3F4557}" sibTransId="{2518ABB4-E749-4DF4-9545-D73A7B094430}"/>
    <dgm:cxn modelId="{88F904D7-4E42-4A24-A931-BED0B4E06320}" type="presOf" srcId="{938E9E39-B9E2-4AF0-9EB2-6353DC5407DD}" destId="{F3004228-9258-43B6-A503-9966F48428E7}" srcOrd="0" destOrd="0" presId="urn:microsoft.com/office/officeart/2005/8/layout/hList6"/>
    <dgm:cxn modelId="{ECBDC5D7-EC0A-4A31-9C18-B58A07004953}" srcId="{B1DB3EF5-132A-47FB-A303-F766E167B873}" destId="{938E9E39-B9E2-4AF0-9EB2-6353DC5407DD}" srcOrd="2" destOrd="0" parTransId="{F201EFE2-E346-4DEC-AF87-0406A25A4477}" sibTransId="{70ACA680-8205-43B3-8ECC-29996ADE309C}"/>
    <dgm:cxn modelId="{A0BEB7DB-EACC-4C42-8450-64F5074CB5C5}" type="presOf" srcId="{FEDF262D-098C-489B-A4B3-6EA39C2E6788}" destId="{CC290A91-7017-4E81-8DD9-30D31AF38E15}" srcOrd="0" destOrd="0" presId="urn:microsoft.com/office/officeart/2005/8/layout/hList6"/>
    <dgm:cxn modelId="{92C8C7F5-2157-41B3-8A35-C443FEBCFA82}" srcId="{B1DB3EF5-132A-47FB-A303-F766E167B873}" destId="{FEDF262D-098C-489B-A4B3-6EA39C2E6788}" srcOrd="1" destOrd="0" parTransId="{CD24E59E-0BEF-4FB9-B408-59DDC4BB517E}" sibTransId="{F39423EA-E266-4213-A568-D238C59787C2}"/>
    <dgm:cxn modelId="{C8C875EB-08D5-43C0-85AD-BF4EA2AE062D}" type="presParOf" srcId="{60875B55-BA0A-4580-AE77-EFB5C5FB0BB1}" destId="{8F4747E6-2952-4022-8047-C2328780E038}" srcOrd="0" destOrd="0" presId="urn:microsoft.com/office/officeart/2005/8/layout/hList6"/>
    <dgm:cxn modelId="{44319851-04B2-4193-997F-917699AC2212}" type="presParOf" srcId="{60875B55-BA0A-4580-AE77-EFB5C5FB0BB1}" destId="{C47AB2A2-E5A0-4C49-A8E4-7334D3CE26CB}" srcOrd="1" destOrd="0" presId="urn:microsoft.com/office/officeart/2005/8/layout/hList6"/>
    <dgm:cxn modelId="{0190BBD7-D43C-470F-9E63-3F219BBE88C9}" type="presParOf" srcId="{60875B55-BA0A-4580-AE77-EFB5C5FB0BB1}" destId="{CC290A91-7017-4E81-8DD9-30D31AF38E15}" srcOrd="2" destOrd="0" presId="urn:microsoft.com/office/officeart/2005/8/layout/hList6"/>
    <dgm:cxn modelId="{98B7166F-56C9-40F4-AE13-0ADF0423E617}" type="presParOf" srcId="{60875B55-BA0A-4580-AE77-EFB5C5FB0BB1}" destId="{DD55D40A-D44C-434A-9646-BB10A734C718}" srcOrd="3" destOrd="0" presId="urn:microsoft.com/office/officeart/2005/8/layout/hList6"/>
    <dgm:cxn modelId="{9055F84F-F601-450F-B662-C80243030B6A}" type="presParOf" srcId="{60875B55-BA0A-4580-AE77-EFB5C5FB0BB1}" destId="{F3004228-9258-43B6-A503-9966F48428E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E4780-0F76-44B5-B913-7D67F80430EE}">
      <dsp:nvSpPr>
        <dsp:cNvPr id="0" name=""/>
        <dsp:cNvSpPr/>
      </dsp:nvSpPr>
      <dsp:spPr>
        <a:xfrm rot="5400000">
          <a:off x="4571472" y="670538"/>
          <a:ext cx="1958339" cy="195726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Satellite Images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367</a:t>
          </a:r>
        </a:p>
      </dsp:txBody>
      <dsp:txXfrm rot="-5400000">
        <a:off x="4898130" y="996302"/>
        <a:ext cx="1305022" cy="1305739"/>
      </dsp:txXfrm>
    </dsp:sp>
    <dsp:sp modelId="{7827522F-91BA-4A19-96B4-5B153FEC683B}">
      <dsp:nvSpPr>
        <dsp:cNvPr id="0" name=""/>
        <dsp:cNvSpPr/>
      </dsp:nvSpPr>
      <dsp:spPr>
        <a:xfrm>
          <a:off x="6379760" y="1048134"/>
          <a:ext cx="2167053" cy="515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E05EA-468F-4F31-95B5-C67B56AA770D}">
      <dsp:nvSpPr>
        <dsp:cNvPr id="0" name=""/>
        <dsp:cNvSpPr/>
      </dsp:nvSpPr>
      <dsp:spPr>
        <a:xfrm rot="5400000">
          <a:off x="338689" y="489086"/>
          <a:ext cx="1958339" cy="203841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Members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</a:t>
          </a:r>
          <a:endParaRPr lang="en-US" sz="2400" kern="1200" dirty="0"/>
        </a:p>
      </dsp:txBody>
      <dsp:txXfrm rot="-5400000">
        <a:off x="638386" y="855516"/>
        <a:ext cx="1358946" cy="1305559"/>
      </dsp:txXfrm>
    </dsp:sp>
    <dsp:sp modelId="{06069612-3F97-47B9-9EC5-185B4C111653}">
      <dsp:nvSpPr>
        <dsp:cNvPr id="0" name=""/>
        <dsp:cNvSpPr/>
      </dsp:nvSpPr>
      <dsp:spPr>
        <a:xfrm rot="5400000">
          <a:off x="6762471" y="541163"/>
          <a:ext cx="1958339" cy="218130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samples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4000</a:t>
          </a:r>
        </a:p>
      </dsp:txBody>
      <dsp:txXfrm rot="-5400000">
        <a:off x="7014541" y="979033"/>
        <a:ext cx="1454200" cy="1305559"/>
      </dsp:txXfrm>
    </dsp:sp>
    <dsp:sp modelId="{EAD90715-63C9-4EEE-8BA7-8A8A716ACA43}">
      <dsp:nvSpPr>
        <dsp:cNvPr id="0" name=""/>
        <dsp:cNvSpPr/>
      </dsp:nvSpPr>
      <dsp:spPr>
        <a:xfrm>
          <a:off x="126178" y="2383552"/>
          <a:ext cx="2397331" cy="151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2BD9C-8546-49A7-AF9A-2127809BACFA}">
      <dsp:nvSpPr>
        <dsp:cNvPr id="0" name=""/>
        <dsp:cNvSpPr/>
      </dsp:nvSpPr>
      <dsp:spPr>
        <a:xfrm rot="5400000">
          <a:off x="2507228" y="580153"/>
          <a:ext cx="1958339" cy="1968088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Duration 48H</a:t>
          </a:r>
        </a:p>
      </dsp:txBody>
      <dsp:txXfrm rot="-5400000">
        <a:off x="2830369" y="911417"/>
        <a:ext cx="1312058" cy="1305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747E6-2952-4022-8047-C2328780E038}">
      <dsp:nvSpPr>
        <dsp:cNvPr id="0" name=""/>
        <dsp:cNvSpPr/>
      </dsp:nvSpPr>
      <dsp:spPr>
        <a:xfrm rot="16200000">
          <a:off x="-943966" y="950187"/>
          <a:ext cx="3617324" cy="1716948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19998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Drastic decrease in Time</a:t>
          </a:r>
        </a:p>
      </dsp:txBody>
      <dsp:txXfrm rot="5400000">
        <a:off x="6222" y="723464"/>
        <a:ext cx="1716948" cy="2170394"/>
      </dsp:txXfrm>
    </dsp:sp>
    <dsp:sp modelId="{CC290A91-7017-4E81-8DD9-30D31AF38E15}">
      <dsp:nvSpPr>
        <dsp:cNvPr id="0" name=""/>
        <dsp:cNvSpPr/>
      </dsp:nvSpPr>
      <dsp:spPr>
        <a:xfrm rot="16200000">
          <a:off x="896192" y="950187"/>
          <a:ext cx="3617324" cy="1716948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19998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Interpretation Accuracy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Better geological representation</a:t>
          </a:r>
        </a:p>
      </dsp:txBody>
      <dsp:txXfrm rot="5400000">
        <a:off x="1846380" y="723464"/>
        <a:ext cx="1716948" cy="2170394"/>
      </dsp:txXfrm>
    </dsp:sp>
    <dsp:sp modelId="{F3004228-9258-43B6-A503-9966F48428E7}">
      <dsp:nvSpPr>
        <dsp:cNvPr id="0" name=""/>
        <dsp:cNvSpPr/>
      </dsp:nvSpPr>
      <dsp:spPr>
        <a:xfrm rot="16200000">
          <a:off x="2741912" y="950187"/>
          <a:ext cx="3617324" cy="1716948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19998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Significant decrease in cost</a:t>
          </a:r>
        </a:p>
      </dsp:txBody>
      <dsp:txXfrm rot="5400000">
        <a:off x="3692100" y="723464"/>
        <a:ext cx="1716948" cy="2170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c75ea5e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c75ea5e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fc75ea5e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fc75ea5e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1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fc75ea5e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fc75ea5e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52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c75ea5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c75ea5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fc75ea5e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fc75ea5e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fc75ea5e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fc75ea5e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fc75ea5e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fc75ea5e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c75ea5e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c75ea5e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/>
          <p:nvPr/>
        </p:nvSpPr>
        <p:spPr>
          <a:xfrm>
            <a:off x="2337075" y="500975"/>
            <a:ext cx="5903814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Identification of Slicks from Satellite Images</a:t>
            </a:r>
            <a:endParaRPr sz="22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46F8C8-32FC-443B-8EEF-B3BFB2C8C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73814"/>
              </p:ext>
            </p:extLst>
          </p:nvPr>
        </p:nvGraphicFramePr>
        <p:xfrm>
          <a:off x="0" y="998375"/>
          <a:ext cx="8832292" cy="44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75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98" name="Google Shape;98;p18"/>
          <p:cNvSpPr txBox="1"/>
          <p:nvPr/>
        </p:nvSpPr>
        <p:spPr>
          <a:xfrm>
            <a:off x="2337075" y="500975"/>
            <a:ext cx="5280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Value Addition</a:t>
            </a:r>
            <a:endParaRPr sz="22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44945AF-AA5B-494B-88EA-66925719F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582952"/>
              </p:ext>
            </p:extLst>
          </p:nvPr>
        </p:nvGraphicFramePr>
        <p:xfrm>
          <a:off x="1984514" y="1052013"/>
          <a:ext cx="5409709" cy="361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32777EE-9EC2-4075-B7C0-1E567C8C9B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05" y="3945733"/>
            <a:ext cx="772917" cy="760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EAB1C-60C5-49C4-835E-614CE4EA4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38" y="3929627"/>
            <a:ext cx="807190" cy="807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C6305-A579-479F-B34A-DF815E4BF0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22" y="3899119"/>
            <a:ext cx="824492" cy="76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4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DD6659-2A24-4515-A5A3-25B0CC75D179}"/>
              </a:ext>
            </a:extLst>
          </p:cNvPr>
          <p:cNvGrpSpPr/>
          <p:nvPr/>
        </p:nvGrpSpPr>
        <p:grpSpPr>
          <a:xfrm>
            <a:off x="928875" y="-302000"/>
            <a:ext cx="6871625" cy="5710625"/>
            <a:chOff x="928875" y="-302000"/>
            <a:chExt cx="6871625" cy="5710625"/>
          </a:xfrm>
        </p:grpSpPr>
        <p:pic>
          <p:nvPicPr>
            <p:cNvPr id="70" name="Google Shape;7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8875" y="-302000"/>
              <a:ext cx="6871625" cy="571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5F8F516-CB17-4B5B-90E0-12F40CCF3EA6}"/>
                </a:ext>
              </a:extLst>
            </p:cNvPr>
            <p:cNvSpPr/>
            <p:nvPr/>
          </p:nvSpPr>
          <p:spPr>
            <a:xfrm>
              <a:off x="3273778" y="1817511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C58EB06-A173-4013-81F0-B1ABED5CFEC1}"/>
                </a:ext>
              </a:extLst>
            </p:cNvPr>
            <p:cNvSpPr/>
            <p:nvPr/>
          </p:nvSpPr>
          <p:spPr>
            <a:xfrm>
              <a:off x="5458178" y="4103511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6B6C4E-A591-4877-9C5E-DBC015F59DE8}"/>
                </a:ext>
              </a:extLst>
            </p:cNvPr>
            <p:cNvSpPr/>
            <p:nvPr/>
          </p:nvSpPr>
          <p:spPr>
            <a:xfrm>
              <a:off x="4126086" y="3534835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0AC501-B7D5-4B5A-A025-6EAC27CD6BED}"/>
                </a:ext>
              </a:extLst>
            </p:cNvPr>
            <p:cNvSpPr/>
            <p:nvPr/>
          </p:nvSpPr>
          <p:spPr>
            <a:xfrm>
              <a:off x="4257443" y="1428044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F42D45-6A9E-4589-BD5F-6D691F051EF9}"/>
                </a:ext>
              </a:extLst>
            </p:cNvPr>
            <p:cNvSpPr/>
            <p:nvPr/>
          </p:nvSpPr>
          <p:spPr>
            <a:xfrm>
              <a:off x="3928532" y="1535289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1782D3E-68DE-4238-9913-3CB3DC19B204}"/>
                </a:ext>
              </a:extLst>
            </p:cNvPr>
            <p:cNvSpPr/>
            <p:nvPr/>
          </p:nvSpPr>
          <p:spPr>
            <a:xfrm>
              <a:off x="6400801" y="2470150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A4491F-0A1F-4C2B-9DEC-32739B1A15D2}"/>
                </a:ext>
              </a:extLst>
            </p:cNvPr>
            <p:cNvSpPr/>
            <p:nvPr/>
          </p:nvSpPr>
          <p:spPr>
            <a:xfrm>
              <a:off x="6508045" y="3155244"/>
              <a:ext cx="214488" cy="203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... as a segmentation problem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Pixelwise detection, predict 256 x 256 pixels at a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Unet w/ binary cross entropy and dice loss.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unbalanced data --&gt; poor performance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... as a classification problem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images of slicks and non-slicks, make a CNN with binary classification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~4000 samples, Lots of to get more data augmentation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78% accuracy on test set (15% of data)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2337075" y="500975"/>
            <a:ext cx="4572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 formulation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547" y="1143000"/>
            <a:ext cx="3430325" cy="33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337075" y="500975"/>
            <a:ext cx="45720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Prediction examples</a:t>
            </a:r>
            <a:endParaRPr sz="220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○"/>
            </a:pPr>
            <a:r>
              <a:rPr lang="en">
                <a:solidFill>
                  <a:srgbClr val="9900FF"/>
                </a:solidFill>
              </a:rPr>
              <a:t>Purple = true negative</a:t>
            </a:r>
            <a:endParaRPr>
              <a:solidFill>
                <a:srgbClr val="99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Green = true positive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○"/>
            </a:pPr>
            <a:r>
              <a:rPr lang="en">
                <a:solidFill>
                  <a:srgbClr val="990000"/>
                </a:solidFill>
              </a:rPr>
              <a:t>Red = false positive</a:t>
            </a:r>
            <a:endParaRPr>
              <a:solidFill>
                <a:srgbClr val="99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○"/>
            </a:pPr>
            <a:r>
              <a:rPr lang="en">
                <a:solidFill>
                  <a:srgbClr val="E69138"/>
                </a:solidFill>
              </a:rPr>
              <a:t>Orange = false negative</a:t>
            </a:r>
            <a:endParaRPr>
              <a:solidFill>
                <a:srgbClr val="E69138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In general</a:t>
            </a:r>
            <a:r>
              <a:rPr lang="en"/>
              <a:t>: More false positive than</a:t>
            </a:r>
            <a:br>
              <a:rPr lang="en"/>
            </a:br>
            <a:r>
              <a:rPr lang="en"/>
              <a:t>false negative. Precision is lower than</a:t>
            </a:r>
            <a:br>
              <a:rPr lang="en"/>
            </a:br>
            <a:r>
              <a:rPr lang="en"/>
              <a:t>recall.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For screening purposes, this might be fine.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 good potential to detect oil slicks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imbalance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easy and progress to more difficult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Girls Just Wanna Have Fun, on the karaoke machine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2337075" y="500975"/>
            <a:ext cx="52809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 and what we have learned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877" y="1743775"/>
            <a:ext cx="5437549" cy="29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CF0E-3294-4248-88E6-2D0C7249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78" y="0"/>
            <a:ext cx="993472" cy="982675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171</Words>
  <Application>Microsoft Office PowerPoint</Application>
  <PresentationFormat>On-screen Show (16:9)</PresentationFormat>
  <Paragraphs>38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</cp:revision>
  <dcterms:modified xsi:type="dcterms:W3CDTF">2019-02-24T07:19:21Z</dcterms:modified>
</cp:coreProperties>
</file>